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1740C-9EF2-4252-866D-F4894BA40738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9306-279F-4427-961C-60E9690B69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Happiness:</a:t>
            </a:r>
          </a:p>
          <a:p>
            <a:pPr algn="ctr"/>
            <a:r>
              <a:rPr lang="en-US" sz="4000" dirty="0" smtClean="0"/>
              <a:t>A Matter of Life and Death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724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Frank Clayton, LPC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90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Provo School District’s</a:t>
            </a:r>
          </a:p>
          <a:p>
            <a:pPr algn="ctr"/>
            <a:r>
              <a:rPr lang="en-US" sz="3600" dirty="0" smtClean="0"/>
              <a:t>Suicide Prevention Conference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s D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9187" y="423862"/>
            <a:ext cx="6905625" cy="60102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s Dif filled 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9187" y="423862"/>
            <a:ext cx="6905625" cy="60102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oda filled 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083" y="0"/>
            <a:ext cx="771983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Happiness:</a:t>
            </a:r>
          </a:p>
          <a:p>
            <a:pPr algn="ctr"/>
            <a:r>
              <a:rPr lang="en-US" sz="4000" dirty="0" smtClean="0"/>
              <a:t>A Matter of Life and Death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724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Frank Clayton, LPC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90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Provo School District’s</a:t>
            </a:r>
          </a:p>
          <a:p>
            <a:pPr algn="ctr"/>
            <a:r>
              <a:rPr lang="en-US" sz="3600" dirty="0" smtClean="0"/>
              <a:t>Suicide Prevention Conference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tah suicide 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6080" y="548640"/>
            <a:ext cx="3929063" cy="5357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24200" y="6096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Courtesy of Deseret News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HO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28600"/>
            <a:ext cx="5972676" cy="63485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Pie by the numb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48640"/>
            <a:ext cx="4829175" cy="56292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 Pie 50 is geneti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48640"/>
            <a:ext cx="5343525" cy="56292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Pie 10 is li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48640"/>
            <a:ext cx="4843463" cy="56292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P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48640"/>
            <a:ext cx="4829175" cy="56292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edonic adaptation in a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58" y="0"/>
            <a:ext cx="872148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edonic adaptation in action with happiness setpoi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975" y="257175"/>
            <a:ext cx="8782050" cy="6343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41</Words>
  <Application>Microsoft Office PowerPoint</Application>
  <PresentationFormat>On-screen Show (4:3)</PresentationFormat>
  <Paragraphs>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Frank</dc:creator>
  <cp:lastModifiedBy>Frank</cp:lastModifiedBy>
  <cp:revision>18</cp:revision>
  <dcterms:created xsi:type="dcterms:W3CDTF">2011-11-30T17:20:57Z</dcterms:created>
  <dcterms:modified xsi:type="dcterms:W3CDTF">2011-12-01T06:51:30Z</dcterms:modified>
</cp:coreProperties>
</file>